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06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73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594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20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5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50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056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86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99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322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05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2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7861870-6A8E-4DDD-8DE2-909CFFBD3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E655274-3DE0-4DF9-B537-2873BEFDF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D4104E89-104E-4E65-A693-631F4C5CE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16FE7D7-6A79-408F-B27B-D378EEE18B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EE9DAE2E-0289-4FB3-8A69-DAA0A0AA0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C36BB373-6326-44F1-9B44-4E55C4BC8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58135F52-5291-4CC9-AFD8-9AE4683D1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495AD22-9F0C-4EED-B895-9227C795A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CAD2097-745B-4FED-BBF3-D3BEF41D3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B6FD381-B092-46F4-9195-DFCD2AE74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5F8C46B0-088A-4D98-B589-25426A323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E553E74-B64A-44B3-9446-E346D53E1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CCD9A238-C92A-41FA-B4F6-8604FE5F2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D6E90D44-18A2-4216-BBD5-B3E059EA7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EC7138BA-DA37-4EB0-88F0-191344597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F05CB203-4AC6-46EE-9A10-6CFB1B443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A1045457-59FA-436A-8C16-79A07605D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8EAE40C-5126-4E1A-BB3B-1834EC890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380F3822-ADB8-46D8-8528-B946CA22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7F31617-527F-483F-95EA-DBA880C2A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B3359A7F-3190-4775-8064-02D289FA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Rectangle 32">
            <a:extLst>
              <a:ext uri="{FF2B5EF4-FFF2-40B4-BE49-F238E27FC236}">
                <a16:creationId xmlns:a16="http://schemas.microsoft.com/office/drawing/2014/main" id="{636734CA-7DEB-4ADB-B824-0E93650EA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6C94DD00-7851-4977-B63B-7B82E9171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56740" y="321731"/>
            <a:ext cx="3477458" cy="3477458"/>
          </a:xfrm>
          <a:prstGeom prst="rect">
            <a:avLst/>
          </a:prstGeom>
          <a:ln w="12700">
            <a:noFill/>
          </a:ln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DE625A4C-E525-4DF0-9380-249F5C8AB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36" name="Isosceles Triangle 39">
              <a:extLst>
                <a:ext uri="{FF2B5EF4-FFF2-40B4-BE49-F238E27FC236}">
                  <a16:creationId xmlns:a16="http://schemas.microsoft.com/office/drawing/2014/main" id="{133BE1D0-B724-4F5B-AA85-4AB5D1317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09252F3-D811-4B39-8BF1-86C69C262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BAC4707-7452-4811-8B74-B85495C7E0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982" y="4293388"/>
            <a:ext cx="8833655" cy="727748"/>
          </a:xfrm>
        </p:spPr>
        <p:txBody>
          <a:bodyPr>
            <a:normAutofit/>
          </a:bodyPr>
          <a:lstStyle/>
          <a:p>
            <a:r>
              <a:rPr lang="en-US" sz="3700"/>
              <a:t>STOCKPILE VALIDATION &amp; VALUATION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5896B-B035-4487-99DD-5BD9F21CC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983" y="5021137"/>
            <a:ext cx="8833654" cy="522636"/>
          </a:xfrm>
        </p:spPr>
        <p:txBody>
          <a:bodyPr>
            <a:normAutofit/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03559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16D9D-CE0D-4A8B-B952-55AF2ACE9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92B24-581F-473A-AB95-8F2588B4D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story board will help us visually understand the problem the surveyors in dealing with the task </a:t>
            </a:r>
          </a:p>
        </p:txBody>
      </p:sp>
    </p:spTree>
    <p:extLst>
      <p:ext uri="{BB962C8B-B14F-4D97-AF65-F5344CB8AC3E}">
        <p14:creationId xmlns:p14="http://schemas.microsoft.com/office/powerpoint/2010/main" val="1255932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EEC70E0-29CF-48EC-B75D-C26C8A609D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CECECE"/>
              </a:clrFrom>
              <a:clrTo>
                <a:srgbClr val="CECECE">
                  <a:alpha val="0"/>
                </a:srgbClr>
              </a:clrTo>
            </a:clrChange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r="4446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4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938A4-805D-4C19-9507-6F68F5C8D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982CB-510A-4483-94CA-432053049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49284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22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 Light</vt:lpstr>
      <vt:lpstr>Rockwell</vt:lpstr>
      <vt:lpstr>Wingdings</vt:lpstr>
      <vt:lpstr>Atlas</vt:lpstr>
      <vt:lpstr>STOCKPILE VALIDATION &amp; VALUATION</vt:lpstr>
      <vt:lpstr>STORYBOARD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STOCKPILE VALIDATION &amp; VALUATION</dc:title>
  <dc:creator>APC Guest</dc:creator>
  <cp:lastModifiedBy>APC Guest</cp:lastModifiedBy>
  <cp:revision>3</cp:revision>
  <dcterms:created xsi:type="dcterms:W3CDTF">2019-08-05T02:34:23Z</dcterms:created>
  <dcterms:modified xsi:type="dcterms:W3CDTF">2019-08-05T02:54:02Z</dcterms:modified>
</cp:coreProperties>
</file>